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56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008080"/>
    <a:srgbClr val="3A6E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7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3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1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7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2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2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9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3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9EE54-7EFC-4B1C-AEE5-7903788D15D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36FAD-95B5-40BB-BEF5-2686226FD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4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4.wa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5.wa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6.wa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7.wa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4584" y="1936097"/>
            <a:ext cx="11282833" cy="255454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xeboy" panose="02000500000000000000" pitchFamily="2" charset="0"/>
                <a:cs typeface="Segoe UI" panose="020B0502040204020203" pitchFamily="34" charset="0"/>
              </a:rPr>
              <a:t>Folder icon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ixeboy" panose="02000500000000000000" pitchFamily="2" charset="0"/>
                <a:cs typeface="Segoe UI" panose="020B0502040204020203" pitchFamily="34" charset="0"/>
              </a:rPr>
              <a:t>through Windows versions</a:t>
            </a:r>
          </a:p>
        </p:txBody>
      </p:sp>
    </p:spTree>
    <p:extLst>
      <p:ext uri="{BB962C8B-B14F-4D97-AF65-F5344CB8AC3E}">
        <p14:creationId xmlns:p14="http://schemas.microsoft.com/office/powerpoint/2010/main" val="43568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078F7-879B-4C7D-939D-26273F20C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1941650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8C7B31-C82F-485B-9682-9BBD577E9C77}"/>
              </a:ext>
            </a:extLst>
          </p:cNvPr>
          <p:cNvSpPr txBox="1"/>
          <p:nvPr/>
        </p:nvSpPr>
        <p:spPr>
          <a:xfrm>
            <a:off x="3674504" y="5212080"/>
            <a:ext cx="4842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3.0</a:t>
            </a:r>
          </a:p>
        </p:txBody>
      </p:sp>
    </p:spTree>
    <p:extLst>
      <p:ext uri="{BB962C8B-B14F-4D97-AF65-F5344CB8AC3E}">
        <p14:creationId xmlns:p14="http://schemas.microsoft.com/office/powerpoint/2010/main" val="19556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000">
        <p14:flash/>
        <p:sndAc>
          <p:stSnd>
            <p:snd r:embed="rId2" name="win3.wav"/>
          </p:stSnd>
        </p:sndAc>
      </p:transition>
    </mc:Choice>
    <mc:Fallback xmlns="">
      <p:transition spd="slow" advClick="0" advTm="4000">
        <p:fade/>
        <p:sndAc>
          <p:stSnd>
            <p:snd r:embed="rId4" name="win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78699" y="5212080"/>
            <a:ext cx="4634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95</a:t>
            </a:r>
          </a:p>
        </p:txBody>
      </p:sp>
    </p:spTree>
    <p:extLst>
      <p:ext uri="{BB962C8B-B14F-4D97-AF65-F5344CB8AC3E}">
        <p14:creationId xmlns:p14="http://schemas.microsoft.com/office/powerpoint/2010/main" val="6990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:split orient="vert"/>
        <p:sndAc>
          <p:stSnd>
            <p:snd r:embed="rId2" name="95.wav"/>
          </p:stSnd>
        </p:sndAc>
      </p:transition>
    </mc:Choice>
    <mc:Fallback xmlns="">
      <p:transition spd="slow" advClick="0" advTm="6000">
        <p:split orient="vert"/>
        <p:sndAc>
          <p:stSnd>
            <p:snd r:embed="rId4" name="95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6E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270" y="5212080"/>
            <a:ext cx="55194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2000</a:t>
            </a:r>
          </a:p>
        </p:txBody>
      </p:sp>
    </p:spTree>
    <p:extLst>
      <p:ext uri="{BB962C8B-B14F-4D97-AF65-F5344CB8AC3E}">
        <p14:creationId xmlns:p14="http://schemas.microsoft.com/office/powerpoint/2010/main" val="25516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6000">
        <p:circle/>
        <p:sndAc>
          <p:stSnd>
            <p:snd r:embed="rId2" name="2k.wav"/>
          </p:stSnd>
        </p:sndAc>
      </p:transition>
    </mc:Choice>
    <mc:Fallback xmlns="">
      <p:transition spd="slow" advClick="0" advTm="6000">
        <p:circle/>
        <p:sndAc>
          <p:stSnd>
            <p:snd r:embed="rId4" name="2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2212" y="5212080"/>
            <a:ext cx="4727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XP</a:t>
            </a:r>
          </a:p>
        </p:txBody>
      </p:sp>
    </p:spTree>
    <p:extLst>
      <p:ext uri="{BB962C8B-B14F-4D97-AF65-F5344CB8AC3E}">
        <p14:creationId xmlns:p14="http://schemas.microsoft.com/office/powerpoint/2010/main" val="38207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6000">
        <p14:warp dir="in"/>
        <p:sndAc>
          <p:stSnd>
            <p:snd r:embed="rId2" name="xp.wav"/>
          </p:stSnd>
        </p:sndAc>
      </p:transition>
    </mc:Choice>
    <mc:Fallback xmlns="">
      <p:transition spd="slow" advClick="0" advTm="6000">
        <p:fade/>
        <p:sndAc>
          <p:stSnd>
            <p:snd r:embed="rId5" name="xp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9914" y="5212080"/>
            <a:ext cx="41921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7</a:t>
            </a:r>
          </a:p>
        </p:txBody>
      </p:sp>
    </p:spTree>
    <p:extLst>
      <p:ext uri="{BB962C8B-B14F-4D97-AF65-F5344CB8AC3E}">
        <p14:creationId xmlns:p14="http://schemas.microsoft.com/office/powerpoint/2010/main" val="8068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window dir="vert"/>
        <p:sndAc>
          <p:stSnd>
            <p:snd r:embed="rId2" name="7.wav"/>
          </p:stSnd>
        </p:sndAc>
      </p:transition>
    </mc:Choice>
    <mc:Fallback xmlns="">
      <p:transition spd="slow" advClick="0" advTm="5000">
        <p:fade/>
        <p:sndAc>
          <p:stSnd>
            <p:snd r:embed="rId5" name="7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8699" y="5212080"/>
            <a:ext cx="4634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10</a:t>
            </a:r>
          </a:p>
        </p:txBody>
      </p:sp>
    </p:spTree>
    <p:extLst>
      <p:ext uri="{BB962C8B-B14F-4D97-AF65-F5344CB8AC3E}">
        <p14:creationId xmlns:p14="http://schemas.microsoft.com/office/powerpoint/2010/main" val="174266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ythrough/>
        <p:sndAc>
          <p:stSnd>
            <p:snd r:embed="rId2" name="10.wav"/>
          </p:stSnd>
        </p:sndAc>
      </p:transition>
    </mc:Choice>
    <mc:Fallback xmlns="">
      <p:transition spd="slow" advClick="0" advTm="3000">
        <p:fade/>
        <p:sndAc>
          <p:stSnd>
            <p:snd r:embed="rId5" name="10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8699" y="5212080"/>
            <a:ext cx="4634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11</a:t>
            </a:r>
          </a:p>
        </p:txBody>
      </p:sp>
    </p:spTree>
    <p:extLst>
      <p:ext uri="{BB962C8B-B14F-4D97-AF65-F5344CB8AC3E}">
        <p14:creationId xmlns:p14="http://schemas.microsoft.com/office/powerpoint/2010/main" val="32896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>
        <p14:prism/>
        <p:sndAc>
          <p:stSnd>
            <p:snd r:embed="rId2" name="11.wav"/>
          </p:stSnd>
        </p:sndAc>
      </p:transition>
    </mc:Choice>
    <mc:Fallback xmlns="">
      <p:transition spd="slow" advClick="0" advTm="4000">
        <p:fade/>
        <p:sndAc>
          <p:stSnd>
            <p:snd r:embed="rId5" name="11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Pixeboy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visnalize@gmail.com</dc:creator>
  <cp:lastModifiedBy>Nguyen Duy Khang (RBVH/EET12)</cp:lastModifiedBy>
  <cp:revision>5</cp:revision>
  <dcterms:created xsi:type="dcterms:W3CDTF">2021-08-03T12:24:26Z</dcterms:created>
  <dcterms:modified xsi:type="dcterms:W3CDTF">2021-08-25T10:29:53Z</dcterms:modified>
</cp:coreProperties>
</file>